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74" r:id="rId12"/>
    <p:sldId id="275" r:id="rId13"/>
    <p:sldId id="273" r:id="rId14"/>
    <p:sldId id="277" r:id="rId15"/>
    <p:sldId id="266" r:id="rId16"/>
    <p:sldId id="265" r:id="rId17"/>
    <p:sldId id="267" r:id="rId18"/>
    <p:sldId id="268" r:id="rId19"/>
    <p:sldId id="269" r:id="rId20"/>
    <p:sldId id="270" r:id="rId21"/>
    <p:sldId id="276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2648BD32-7038-4443-88C9-747AB6054469}" type="datetimeFigureOut">
              <a:rPr lang="en-PH" smtClean="0"/>
              <a:t>11/01/2021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EA53481E-8DE8-4CA4-86E7-B572F815FD5B}" type="slidenum">
              <a:rPr lang="en-PH" smtClean="0"/>
              <a:t>‹#›</a:t>
            </a:fld>
            <a:endParaRPr lang="en-P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admin@uraf-ksa.com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3200" dirty="0" smtClean="0"/>
              <a:t>URAF-KSA.com</a:t>
            </a:r>
            <a:endParaRPr lang="en-PH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Website</a:t>
            </a:r>
            <a:endParaRPr lang="en-PH" dirty="0"/>
          </a:p>
        </p:txBody>
      </p:sp>
      <p:pic>
        <p:nvPicPr>
          <p:cNvPr id="5122" name="Picture 2" descr="C:\xampp\htdocs\uraf\uraf\public\img\embassy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872208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0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View All the Information</a:t>
            </a:r>
            <a:endParaRPr lang="en-PH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1420" b="7258"/>
          <a:stretch/>
        </p:blipFill>
        <p:spPr bwMode="auto">
          <a:xfrm>
            <a:off x="1312951" y="2606041"/>
            <a:ext cx="6148553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2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980" b="5433"/>
          <a:stretch/>
        </p:blipFill>
        <p:spPr bwMode="auto">
          <a:xfrm>
            <a:off x="1484008" y="1915668"/>
            <a:ext cx="6175985" cy="302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325596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980" b="4912"/>
          <a:stretch/>
        </p:blipFill>
        <p:spPr bwMode="auto">
          <a:xfrm>
            <a:off x="1484008" y="1906524"/>
            <a:ext cx="6175985" cy="3044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557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Location</a:t>
            </a:r>
            <a:endParaRPr lang="en-P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980" b="5173"/>
          <a:stretch/>
        </p:blipFill>
        <p:spPr bwMode="auto">
          <a:xfrm>
            <a:off x="1312951" y="2615185"/>
            <a:ext cx="6175985" cy="303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51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FLOWCHART</a:t>
            </a:r>
            <a:endParaRPr lang="en-PH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980728"/>
            <a:ext cx="4032448" cy="5184576"/>
          </a:xfrm>
        </p:spPr>
      </p:pic>
    </p:spTree>
    <p:extLst>
      <p:ext uri="{BB962C8B-B14F-4D97-AF65-F5344CB8AC3E}">
        <p14:creationId xmlns:p14="http://schemas.microsoft.com/office/powerpoint/2010/main" val="3631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PH" sz="2000" dirty="0" smtClean="0"/>
              <a:t>uraf-ksa.com/permission</a:t>
            </a:r>
            <a:endParaRPr lang="en-PH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 smtClean="0"/>
              <a:t>System</a:t>
            </a:r>
            <a:endParaRPr lang="en-PH" dirty="0"/>
          </a:p>
        </p:txBody>
      </p:sp>
      <p:pic>
        <p:nvPicPr>
          <p:cNvPr id="4" name="Picture 2" descr="C:\xampp\htdocs\uraf\uraf\public\img\embassy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76672"/>
            <a:ext cx="1872208" cy="140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28604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Login as Admin</a:t>
            </a:r>
            <a:endParaRPr lang="en-PH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8" b="6737"/>
          <a:stretch/>
        </p:blipFill>
        <p:spPr bwMode="auto">
          <a:xfrm>
            <a:off x="1312951" y="2633473"/>
            <a:ext cx="6237111" cy="296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1166" y="5620598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 smtClean="0"/>
              <a:t>Email: </a:t>
            </a:r>
            <a:r>
              <a:rPr lang="en-PH" dirty="0" smtClean="0">
                <a:hlinkClick r:id="rId3"/>
              </a:rPr>
              <a:t>admin@uraf-ksa.com</a:t>
            </a:r>
            <a:endParaRPr lang="en-PH" dirty="0" smtClean="0"/>
          </a:p>
          <a:p>
            <a:pPr algn="ctr"/>
            <a:r>
              <a:rPr lang="en-PH" dirty="0" smtClean="0"/>
              <a:t>Password: password</a:t>
            </a: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55476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Admin Dashboard</a:t>
            </a:r>
            <a:endParaRPr lang="en-PH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980" b="5433"/>
          <a:stretch/>
        </p:blipFill>
        <p:spPr bwMode="auto">
          <a:xfrm>
            <a:off x="1312951" y="2615185"/>
            <a:ext cx="6175985" cy="302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239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Export</a:t>
            </a:r>
            <a:endParaRPr lang="en-PH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7" r="1420" b="4912"/>
          <a:stretch/>
        </p:blipFill>
        <p:spPr bwMode="auto">
          <a:xfrm>
            <a:off x="1312951" y="2624329"/>
            <a:ext cx="6148553" cy="3035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 rot="5400000">
            <a:off x="935596" y="4041068"/>
            <a:ext cx="1944216" cy="720080"/>
          </a:xfrm>
          <a:prstGeom prst="bentConnector3">
            <a:avLst>
              <a:gd name="adj1" fmla="val 61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7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View Full Details</a:t>
            </a:r>
            <a:endParaRPr lang="en-PH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 r="1420" b="5173"/>
          <a:stretch/>
        </p:blipFill>
        <p:spPr bwMode="auto">
          <a:xfrm>
            <a:off x="1312951" y="2642617"/>
            <a:ext cx="6148553" cy="3008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 flipV="1">
            <a:off x="2339752" y="3140968"/>
            <a:ext cx="504056" cy="360040"/>
          </a:xfrm>
          <a:prstGeom prst="bentConnector3">
            <a:avLst>
              <a:gd name="adj1" fmla="val -79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141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URAF-Form	</a:t>
            </a:r>
            <a:r>
              <a:rPr lang="en-PH" smtClean="0"/>
              <a:t>	</a:t>
            </a:r>
            <a:r>
              <a:rPr lang="en-PH" sz="1800" smtClean="0">
                <a:solidFill>
                  <a:schemeClr val="tx1"/>
                </a:solidFill>
              </a:rPr>
              <a:t>Fill </a:t>
            </a:r>
            <a:r>
              <a:rPr lang="en-PH" sz="1800" dirty="0" smtClean="0">
                <a:solidFill>
                  <a:schemeClr val="tx1"/>
                </a:solidFill>
              </a:rPr>
              <a:t>up all the information</a:t>
            </a:r>
            <a:endParaRPr lang="en-PH" sz="18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127" b="4652"/>
          <a:stretch/>
        </p:blipFill>
        <p:spPr bwMode="auto">
          <a:xfrm>
            <a:off x="1356822" y="2636911"/>
            <a:ext cx="6122970" cy="303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839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PH" dirty="0" smtClean="0"/>
              <a:t>View Location		 </a:t>
            </a:r>
            <a:r>
              <a:rPr lang="en-PH" sz="2000" dirty="0" smtClean="0">
                <a:solidFill>
                  <a:schemeClr val="tx1"/>
                </a:solidFill>
              </a:rPr>
              <a:t>click this icon to 					see the location</a:t>
            </a:r>
            <a:endParaRPr lang="en-PH" sz="2000" dirty="0">
              <a:solidFill>
                <a:schemeClr val="tx1"/>
              </a:solidFill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40" r="1859" b="5433"/>
          <a:stretch/>
        </p:blipFill>
        <p:spPr bwMode="auto">
          <a:xfrm>
            <a:off x="1312951" y="2651761"/>
            <a:ext cx="6121121" cy="299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33600" r="80450" b="63200"/>
          <a:stretch/>
        </p:blipFill>
        <p:spPr bwMode="auto">
          <a:xfrm>
            <a:off x="7776356" y="1749984"/>
            <a:ext cx="36004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87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963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Thank you …</a:t>
            </a:r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107579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General Information</a:t>
            </a:r>
            <a:endParaRPr lang="en-PH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7" r="1127" b="5433"/>
          <a:stretch/>
        </p:blipFill>
        <p:spPr bwMode="auto">
          <a:xfrm>
            <a:off x="1312951" y="2615185"/>
            <a:ext cx="6166841" cy="3026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461826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Occupation</a:t>
            </a:r>
            <a:endParaRPr lang="en-PH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6" r="1274" b="32539"/>
          <a:stretch/>
        </p:blipFill>
        <p:spPr bwMode="auto">
          <a:xfrm>
            <a:off x="1312951" y="3465575"/>
            <a:ext cx="6157697" cy="122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68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Contact Information</a:t>
            </a:r>
            <a:endParaRPr lang="en-PH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94" r="1713" b="31236"/>
          <a:stretch/>
        </p:blipFill>
        <p:spPr bwMode="auto">
          <a:xfrm>
            <a:off x="1312951" y="3429001"/>
            <a:ext cx="6130265" cy="130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976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Employer Information</a:t>
            </a:r>
            <a:endParaRPr lang="en-PH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0" r="1127" b="29672"/>
          <a:stretch/>
        </p:blipFill>
        <p:spPr bwMode="auto">
          <a:xfrm>
            <a:off x="1312951" y="3520441"/>
            <a:ext cx="6166841" cy="1271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272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Complaint</a:t>
            </a:r>
            <a:endParaRPr lang="en-PH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92" r="1567" b="4912"/>
          <a:stretch/>
        </p:blipFill>
        <p:spPr bwMode="auto">
          <a:xfrm>
            <a:off x="683568" y="2602576"/>
            <a:ext cx="6139409" cy="253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Elbow Connector 4"/>
          <p:cNvCxnSpPr/>
          <p:nvPr/>
        </p:nvCxnSpPr>
        <p:spPr>
          <a:xfrm flipV="1">
            <a:off x="6012160" y="4149080"/>
            <a:ext cx="864096" cy="5040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48264" y="3857304"/>
            <a:ext cx="1513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400" dirty="0" smtClean="0"/>
              <a:t>Click Submit</a:t>
            </a:r>
          </a:p>
          <a:p>
            <a:r>
              <a:rPr lang="en-PH" sz="1400" dirty="0" smtClean="0"/>
              <a:t>If you are done</a:t>
            </a:r>
            <a:endParaRPr lang="en-PH" sz="1400" dirty="0"/>
          </a:p>
        </p:txBody>
      </p:sp>
    </p:spTree>
    <p:extLst>
      <p:ext uri="{BB962C8B-B14F-4D97-AF65-F5344CB8AC3E}">
        <p14:creationId xmlns:p14="http://schemas.microsoft.com/office/powerpoint/2010/main" val="47473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Exact Location</a:t>
            </a:r>
            <a:endParaRPr lang="en-PH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24" r="1274" b="4701"/>
          <a:stretch/>
        </p:blipFill>
        <p:spPr bwMode="auto">
          <a:xfrm>
            <a:off x="1312951" y="3284984"/>
            <a:ext cx="6157697" cy="237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74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 smtClean="0"/>
              <a:t>Follow Up-Form</a:t>
            </a:r>
            <a:endParaRPr lang="en-PH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r="1420" b="5954"/>
          <a:stretch/>
        </p:blipFill>
        <p:spPr bwMode="auto">
          <a:xfrm>
            <a:off x="1312951" y="2606041"/>
            <a:ext cx="6148553" cy="3017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56176" y="2852936"/>
            <a:ext cx="432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340920" y="3815462"/>
            <a:ext cx="4555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00" dirty="0" smtClean="0"/>
              <a:t>Tina</a:t>
            </a:r>
            <a:endParaRPr lang="en-PH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4036650" y="3815462"/>
            <a:ext cx="1149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100" dirty="0" err="1" smtClean="0"/>
              <a:t>Abasolo</a:t>
            </a:r>
            <a:endParaRPr lang="en-PH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5508104" y="3815462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100" dirty="0"/>
              <a:t>P9022987A </a:t>
            </a:r>
          </a:p>
        </p:txBody>
      </p:sp>
    </p:spTree>
    <p:extLst>
      <p:ext uri="{BB962C8B-B14F-4D97-AF65-F5344CB8AC3E}">
        <p14:creationId xmlns:p14="http://schemas.microsoft.com/office/powerpoint/2010/main" val="59036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1818</TotalTime>
  <Words>52</Words>
  <Application>Microsoft Office PowerPoint</Application>
  <PresentationFormat>On-screen Show (4:3)</PresentationFormat>
  <Paragraphs>28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Austin</vt:lpstr>
      <vt:lpstr>URAF-KSA.com</vt:lpstr>
      <vt:lpstr>URAF-Form  Fill up all the information</vt:lpstr>
      <vt:lpstr>General Information</vt:lpstr>
      <vt:lpstr>Occupation</vt:lpstr>
      <vt:lpstr>Contact Information</vt:lpstr>
      <vt:lpstr>Employer Information</vt:lpstr>
      <vt:lpstr>Complaint</vt:lpstr>
      <vt:lpstr>Exact Location</vt:lpstr>
      <vt:lpstr>Follow Up-Form</vt:lpstr>
      <vt:lpstr>View All the Information</vt:lpstr>
      <vt:lpstr>PowerPoint Presentation</vt:lpstr>
      <vt:lpstr>PowerPoint Presentation</vt:lpstr>
      <vt:lpstr>Location</vt:lpstr>
      <vt:lpstr>FLOWCHART</vt:lpstr>
      <vt:lpstr>uraf-ksa.com/permission</vt:lpstr>
      <vt:lpstr>Login as Admin</vt:lpstr>
      <vt:lpstr>Admin Dashboard</vt:lpstr>
      <vt:lpstr>Export</vt:lpstr>
      <vt:lpstr>View Full Details</vt:lpstr>
      <vt:lpstr>View Location   click this icon to      see the location</vt:lpstr>
      <vt:lpstr>PowerPoint Presentation</vt:lpstr>
      <vt:lpstr>Thank you 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CastilloMark</dc:creator>
  <cp:lastModifiedBy>CastilloMark</cp:lastModifiedBy>
  <cp:revision>15</cp:revision>
  <dcterms:created xsi:type="dcterms:W3CDTF">2020-12-01T05:15:04Z</dcterms:created>
  <dcterms:modified xsi:type="dcterms:W3CDTF">2021-01-11T16:14:54Z</dcterms:modified>
</cp:coreProperties>
</file>